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1" r:id="rId2"/>
    <p:sldMasterId id="2147483685" r:id="rId3"/>
  </p:sldMasterIdLst>
  <p:notesMasterIdLst>
    <p:notesMasterId r:id="rId5"/>
  </p:notesMasterIdLst>
  <p:sldIdLst>
    <p:sldId id="258" r:id="rId4"/>
  </p:sldIdLst>
  <p:sldSz cx="21386800" cy="30279975"/>
  <p:notesSz cx="29513213" cy="42041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1pPr>
    <a:lvl2pPr marL="322173" indent="13489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2pPr>
    <a:lvl3pPr marL="645930" indent="268211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3pPr>
    <a:lvl4pPr marL="968103" indent="40311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4pPr>
    <a:lvl5pPr marL="1291851" indent="536419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5pPr>
    <a:lvl6pPr marL="2285342" algn="l" defTabSz="914142" rtl="0" eaLnBrk="1" latinLnBrk="0" hangingPunct="1">
      <a:defRPr sz="16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6pPr>
    <a:lvl7pPr marL="2742413" algn="l" defTabSz="914142" rtl="0" eaLnBrk="1" latinLnBrk="0" hangingPunct="1">
      <a:defRPr sz="16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7pPr>
    <a:lvl8pPr marL="3199483" algn="l" defTabSz="914142" rtl="0" eaLnBrk="1" latinLnBrk="0" hangingPunct="1">
      <a:defRPr sz="16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8pPr>
    <a:lvl9pPr marL="3656554" algn="l" defTabSz="914142" rtl="0" eaLnBrk="1" latinLnBrk="0" hangingPunct="1">
      <a:defRPr sz="1600" kern="1200">
        <a:solidFill>
          <a:schemeClr val="tx1"/>
        </a:solidFill>
        <a:latin typeface="Arial Narrow" pitchFamily="34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BF9B622-87D8-4B5A-BA29-7B85FB30A0E5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860">
          <p15:clr>
            <a:srgbClr val="A4A3A4"/>
          </p15:clr>
        </p15:guide>
        <p15:guide id="2" orient="horz" pos="17211">
          <p15:clr>
            <a:srgbClr val="A4A3A4"/>
          </p15:clr>
        </p15:guide>
        <p15:guide id="3" pos="-933">
          <p15:clr>
            <a:srgbClr val="A4A3A4"/>
          </p15:clr>
        </p15:guide>
        <p15:guide id="4" pos="4000">
          <p15:clr>
            <a:srgbClr val="A4A3A4"/>
          </p15:clr>
        </p15:guide>
        <p15:guide id="5" pos="4259">
          <p15:clr>
            <a:srgbClr val="A4A3A4"/>
          </p15:clr>
        </p15:guide>
        <p15:guide id="6" pos="14377">
          <p15:clr>
            <a:srgbClr val="A4A3A4"/>
          </p15:clr>
        </p15:guide>
        <p15:guide id="7" pos="9190">
          <p15:clr>
            <a:srgbClr val="A4A3A4"/>
          </p15:clr>
        </p15:guide>
        <p15:guide id="8" pos="94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66FF"/>
    <a:srgbClr val="993300"/>
    <a:srgbClr val="FFFFFF"/>
    <a:srgbClr val="F4F1E9"/>
    <a:srgbClr val="1BADCF"/>
    <a:srgbClr val="FF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45107" autoAdjust="0"/>
  </p:normalViewPr>
  <p:slideViewPr>
    <p:cSldViewPr snapToGrid="0" snapToObjects="1" showGuides="1">
      <p:cViewPr>
        <p:scale>
          <a:sx n="33" d="100"/>
          <a:sy n="33" d="100"/>
        </p:scale>
        <p:origin x="2370" y="30"/>
      </p:cViewPr>
      <p:guideLst>
        <p:guide orient="horz" pos="3860"/>
        <p:guide orient="horz" pos="17211"/>
        <p:guide pos="-933"/>
        <p:guide pos="4000"/>
        <p:guide pos="4259"/>
        <p:guide pos="14377"/>
        <p:guide pos="9190"/>
        <p:guide pos="94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789059" cy="21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8866" tIns="204435" rIns="408866" bIns="204435" numCol="1" anchor="t" anchorCtr="0" compatLnSpc="1">
            <a:prstTxWarp prst="textNoShape">
              <a:avLst/>
            </a:prstTxWarp>
          </a:bodyPr>
          <a:lstStyle>
            <a:lvl1pPr>
              <a:defRPr sz="55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6717324" y="0"/>
            <a:ext cx="12789059" cy="21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8866" tIns="204435" rIns="408866" bIns="204435" numCol="1" anchor="t" anchorCtr="0" compatLnSpc="1">
            <a:prstTxWarp prst="textNoShape">
              <a:avLst/>
            </a:prstTxWarp>
          </a:bodyPr>
          <a:lstStyle>
            <a:lvl1pPr algn="r">
              <a:defRPr sz="55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0038" y="3155950"/>
            <a:ext cx="11133137" cy="15765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951322" y="19969838"/>
            <a:ext cx="23610570" cy="18918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8866" tIns="204435" rIns="408866" bIns="2044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39932380"/>
            <a:ext cx="12789059" cy="21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8866" tIns="204435" rIns="408866" bIns="204435" numCol="1" anchor="b" anchorCtr="0" compatLnSpc="1">
            <a:prstTxWarp prst="textNoShape">
              <a:avLst/>
            </a:prstTxWarp>
          </a:bodyPr>
          <a:lstStyle>
            <a:lvl1pPr>
              <a:defRPr sz="55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6717324" y="39932380"/>
            <a:ext cx="12789059" cy="21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8866" tIns="204435" rIns="408866" bIns="204435" numCol="1" anchor="b" anchorCtr="0" compatLnSpc="1">
            <a:prstTxWarp prst="textNoShape">
              <a:avLst/>
            </a:prstTxWarp>
          </a:bodyPr>
          <a:lstStyle>
            <a:lvl1pPr algn="r">
              <a:defRPr sz="5500">
                <a:latin typeface="Arial" pitchFamily="34" charset="0"/>
              </a:defRPr>
            </a:lvl1pPr>
          </a:lstStyle>
          <a:p>
            <a:pPr>
              <a:defRPr/>
            </a:pPr>
            <a:fld id="{5BF8071E-E0B1-477A-AA8A-5F51A2FA3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03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322173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645930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968103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1291851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1615509" algn="l" defTabSz="32310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938612" algn="l" defTabSz="32310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2261717" algn="l" defTabSz="32310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2584820" algn="l" defTabSz="32310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3322045" indent="-1277709" eaLnBrk="0" hangingPunct="0">
              <a:defRPr sz="76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5110840" indent="-1022168" eaLnBrk="0" hangingPunct="0">
              <a:defRPr sz="76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7155176" indent="-1022168" eaLnBrk="0" hangingPunct="0">
              <a:defRPr sz="76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9199516" indent="-1022168" eaLnBrk="0" hangingPunct="0">
              <a:defRPr sz="76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11243853" indent="-1022168" eaLnBrk="0" fontAlgn="base" hangingPunct="0">
              <a:spcBef>
                <a:spcPct val="0"/>
              </a:spcBef>
              <a:spcAft>
                <a:spcPct val="0"/>
              </a:spcAft>
              <a:defRPr sz="76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13288189" indent="-1022168" eaLnBrk="0" fontAlgn="base" hangingPunct="0">
              <a:spcBef>
                <a:spcPct val="0"/>
              </a:spcBef>
              <a:spcAft>
                <a:spcPct val="0"/>
              </a:spcAft>
              <a:defRPr sz="76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15332525" indent="-1022168" eaLnBrk="0" fontAlgn="base" hangingPunct="0">
              <a:spcBef>
                <a:spcPct val="0"/>
              </a:spcBef>
              <a:spcAft>
                <a:spcPct val="0"/>
              </a:spcAft>
              <a:defRPr sz="76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17376861" indent="-1022168" eaLnBrk="0" fontAlgn="base" hangingPunct="0">
              <a:spcBef>
                <a:spcPct val="0"/>
              </a:spcBef>
              <a:spcAft>
                <a:spcPct val="0"/>
              </a:spcAft>
              <a:defRPr sz="76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eaLnBrk="1" hangingPunct="1"/>
            <a:fld id="{AD93C637-2531-4288-9967-4CDF9445AF97}" type="slidenum">
              <a:rPr lang="en-US" sz="5500">
                <a:latin typeface="Arial" charset="0"/>
              </a:rPr>
              <a:pPr eaLnBrk="1" hangingPunct="1"/>
              <a:t>1</a:t>
            </a:fld>
            <a:endParaRPr lang="en-US" sz="5500">
              <a:latin typeface="Arial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0038" y="3155950"/>
            <a:ext cx="11133137" cy="15765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990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228" y="9406998"/>
            <a:ext cx="18178354" cy="64894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449" y="17158252"/>
            <a:ext cx="14969911" cy="7739240"/>
          </a:xfrm>
        </p:spPr>
        <p:txBody>
          <a:bodyPr/>
          <a:lstStyle>
            <a:lvl1pPr marL="0" indent="0" algn="ctr">
              <a:buNone/>
              <a:defRPr/>
            </a:lvl1pPr>
            <a:lvl2pPr marL="323102" indent="0" algn="ctr">
              <a:buNone/>
              <a:defRPr/>
            </a:lvl2pPr>
            <a:lvl3pPr marL="646208" indent="0" algn="ctr">
              <a:buNone/>
              <a:defRPr/>
            </a:lvl3pPr>
            <a:lvl4pPr marL="969304" indent="0" algn="ctr">
              <a:buNone/>
              <a:defRPr/>
            </a:lvl4pPr>
            <a:lvl5pPr marL="1292407" indent="0" algn="ctr">
              <a:buNone/>
              <a:defRPr/>
            </a:lvl5pPr>
            <a:lvl6pPr marL="1615509" indent="0" algn="ctr">
              <a:buNone/>
              <a:defRPr/>
            </a:lvl6pPr>
            <a:lvl7pPr marL="1938612" indent="0" algn="ctr">
              <a:buNone/>
              <a:defRPr/>
            </a:lvl7pPr>
            <a:lvl8pPr marL="2261717" indent="0" algn="ctr">
              <a:buNone/>
              <a:defRPr/>
            </a:lvl8pPr>
            <a:lvl9pPr marL="25848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892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27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86652" y="1171054"/>
            <a:ext cx="5109745" cy="284506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70" y="1171054"/>
            <a:ext cx="15239641" cy="284506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44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228" y="9406998"/>
            <a:ext cx="18178354" cy="64894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449" y="17158252"/>
            <a:ext cx="14969911" cy="7739240"/>
          </a:xfrm>
        </p:spPr>
        <p:txBody>
          <a:bodyPr/>
          <a:lstStyle>
            <a:lvl1pPr marL="0" indent="0" algn="ctr">
              <a:buNone/>
              <a:defRPr/>
            </a:lvl1pPr>
            <a:lvl2pPr marL="323102" indent="0" algn="ctr">
              <a:buNone/>
              <a:defRPr/>
            </a:lvl2pPr>
            <a:lvl3pPr marL="646208" indent="0" algn="ctr">
              <a:buNone/>
              <a:defRPr/>
            </a:lvl3pPr>
            <a:lvl4pPr marL="969304" indent="0" algn="ctr">
              <a:buNone/>
              <a:defRPr/>
            </a:lvl4pPr>
            <a:lvl5pPr marL="1292407" indent="0" algn="ctr">
              <a:buNone/>
              <a:defRPr/>
            </a:lvl5pPr>
            <a:lvl6pPr marL="1615509" indent="0" algn="ctr">
              <a:buNone/>
              <a:defRPr/>
            </a:lvl6pPr>
            <a:lvl7pPr marL="1938612" indent="0" algn="ctr">
              <a:buNone/>
              <a:defRPr/>
            </a:lvl7pPr>
            <a:lvl8pPr marL="2261717" indent="0" algn="ctr">
              <a:buNone/>
              <a:defRPr/>
            </a:lvl8pPr>
            <a:lvl9pPr marL="25848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695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319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112" y="19457590"/>
            <a:ext cx="18179297" cy="6014068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112" y="12833310"/>
            <a:ext cx="18179297" cy="6624286"/>
          </a:xfrm>
        </p:spPr>
        <p:txBody>
          <a:bodyPr anchor="b"/>
          <a:lstStyle>
            <a:lvl1pPr marL="0" indent="0">
              <a:buNone/>
              <a:defRPr sz="1300"/>
            </a:lvl1pPr>
            <a:lvl2pPr marL="323102" indent="0">
              <a:buNone/>
              <a:defRPr sz="1300"/>
            </a:lvl2pPr>
            <a:lvl3pPr marL="646208" indent="0">
              <a:buNone/>
              <a:defRPr sz="1000"/>
            </a:lvl3pPr>
            <a:lvl4pPr marL="969304" indent="0">
              <a:buNone/>
              <a:defRPr sz="1000"/>
            </a:lvl4pPr>
            <a:lvl5pPr marL="1292407" indent="0">
              <a:buNone/>
              <a:defRPr sz="1000"/>
            </a:lvl5pPr>
            <a:lvl6pPr marL="1615509" indent="0">
              <a:buNone/>
              <a:defRPr sz="1000"/>
            </a:lvl6pPr>
            <a:lvl7pPr marL="1938612" indent="0">
              <a:buNone/>
              <a:defRPr sz="1000"/>
            </a:lvl7pPr>
            <a:lvl8pPr marL="2261717" indent="0">
              <a:buNone/>
              <a:defRPr sz="1000"/>
            </a:lvl8pPr>
            <a:lvl9pPr marL="25848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51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7633" y="4419757"/>
            <a:ext cx="10233635" cy="25201933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1817" y="4419757"/>
            <a:ext cx="10234578" cy="25201933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74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94" y="1212428"/>
            <a:ext cx="19247837" cy="504733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481" y="6777844"/>
            <a:ext cx="9448973" cy="282543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23102" indent="0">
              <a:buNone/>
              <a:defRPr sz="1300" b="1"/>
            </a:lvl2pPr>
            <a:lvl3pPr marL="646208" indent="0">
              <a:buNone/>
              <a:defRPr sz="1300" b="1"/>
            </a:lvl3pPr>
            <a:lvl4pPr marL="969304" indent="0">
              <a:buNone/>
              <a:defRPr sz="1000" b="1"/>
            </a:lvl4pPr>
            <a:lvl5pPr marL="1292407" indent="0">
              <a:buNone/>
              <a:defRPr sz="1000" b="1"/>
            </a:lvl5pPr>
            <a:lvl6pPr marL="1615509" indent="0">
              <a:buNone/>
              <a:defRPr sz="1000" b="1"/>
            </a:lvl6pPr>
            <a:lvl7pPr marL="1938612" indent="0">
              <a:buNone/>
              <a:defRPr sz="1000" b="1"/>
            </a:lvl7pPr>
            <a:lvl8pPr marL="2261717" indent="0">
              <a:buNone/>
              <a:defRPr sz="1000" b="1"/>
            </a:lvl8pPr>
            <a:lvl9pPr marL="2584820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481" y="9603282"/>
            <a:ext cx="9448973" cy="17445336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3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574" y="6777844"/>
            <a:ext cx="9452746" cy="282543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23102" indent="0">
              <a:buNone/>
              <a:defRPr sz="1300" b="1"/>
            </a:lvl2pPr>
            <a:lvl3pPr marL="646208" indent="0">
              <a:buNone/>
              <a:defRPr sz="1300" b="1"/>
            </a:lvl3pPr>
            <a:lvl4pPr marL="969304" indent="0">
              <a:buNone/>
              <a:defRPr sz="1000" b="1"/>
            </a:lvl4pPr>
            <a:lvl5pPr marL="1292407" indent="0">
              <a:buNone/>
              <a:defRPr sz="1000" b="1"/>
            </a:lvl5pPr>
            <a:lvl6pPr marL="1615509" indent="0">
              <a:buNone/>
              <a:defRPr sz="1000" b="1"/>
            </a:lvl6pPr>
            <a:lvl7pPr marL="1938612" indent="0">
              <a:buNone/>
              <a:defRPr sz="1000" b="1"/>
            </a:lvl7pPr>
            <a:lvl8pPr marL="2261717" indent="0">
              <a:buNone/>
              <a:defRPr sz="1000" b="1"/>
            </a:lvl8pPr>
            <a:lvl9pPr marL="2584820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574" y="9603282"/>
            <a:ext cx="9452746" cy="17445336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3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846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258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080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83" y="1205752"/>
            <a:ext cx="7035565" cy="5130116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581" y="1205771"/>
            <a:ext cx="11955747" cy="25842863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483" y="6335870"/>
            <a:ext cx="7035565" cy="20712749"/>
          </a:xfrm>
        </p:spPr>
        <p:txBody>
          <a:bodyPr/>
          <a:lstStyle>
            <a:lvl1pPr marL="0" indent="0">
              <a:buNone/>
              <a:defRPr sz="1000"/>
            </a:lvl1pPr>
            <a:lvl2pPr marL="323102" indent="0">
              <a:buNone/>
              <a:defRPr sz="600"/>
            </a:lvl2pPr>
            <a:lvl3pPr marL="646208" indent="0">
              <a:buNone/>
              <a:defRPr sz="600"/>
            </a:lvl3pPr>
            <a:lvl4pPr marL="969304" indent="0">
              <a:buNone/>
              <a:defRPr sz="600"/>
            </a:lvl4pPr>
            <a:lvl5pPr marL="1292407" indent="0">
              <a:buNone/>
              <a:defRPr sz="600"/>
            </a:lvl5pPr>
            <a:lvl6pPr marL="1615509" indent="0">
              <a:buNone/>
              <a:defRPr sz="600"/>
            </a:lvl6pPr>
            <a:lvl7pPr marL="1938612" indent="0">
              <a:buNone/>
              <a:defRPr sz="600"/>
            </a:lvl7pPr>
            <a:lvl8pPr marL="2261717" indent="0">
              <a:buNone/>
              <a:defRPr sz="600"/>
            </a:lvl8pPr>
            <a:lvl9pPr marL="2584820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8935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058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2105" y="21196121"/>
            <a:ext cx="12831893" cy="2502302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2105" y="2705269"/>
            <a:ext cx="12831893" cy="18167716"/>
          </a:xfrm>
        </p:spPr>
        <p:txBody>
          <a:bodyPr/>
          <a:lstStyle>
            <a:lvl1pPr marL="0" indent="0">
              <a:buNone/>
              <a:defRPr sz="2300"/>
            </a:lvl1pPr>
            <a:lvl2pPr marL="323102" indent="0">
              <a:buNone/>
              <a:defRPr sz="1900"/>
            </a:lvl2pPr>
            <a:lvl3pPr marL="646208" indent="0">
              <a:buNone/>
              <a:defRPr sz="1600"/>
            </a:lvl3pPr>
            <a:lvl4pPr marL="969304" indent="0">
              <a:buNone/>
              <a:defRPr sz="1300"/>
            </a:lvl4pPr>
            <a:lvl5pPr marL="1292407" indent="0">
              <a:buNone/>
              <a:defRPr sz="1300"/>
            </a:lvl5pPr>
            <a:lvl6pPr marL="1615509" indent="0">
              <a:buNone/>
              <a:defRPr sz="1300"/>
            </a:lvl6pPr>
            <a:lvl7pPr marL="1938612" indent="0">
              <a:buNone/>
              <a:defRPr sz="1300"/>
            </a:lvl7pPr>
            <a:lvl8pPr marL="2261717" indent="0">
              <a:buNone/>
              <a:defRPr sz="1300"/>
            </a:lvl8pPr>
            <a:lvl9pPr marL="2584820" indent="0">
              <a:buNone/>
              <a:defRPr sz="13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2105" y="23698421"/>
            <a:ext cx="12831893" cy="3553160"/>
          </a:xfrm>
        </p:spPr>
        <p:txBody>
          <a:bodyPr/>
          <a:lstStyle>
            <a:lvl1pPr marL="0" indent="0">
              <a:buNone/>
              <a:defRPr sz="1000"/>
            </a:lvl1pPr>
            <a:lvl2pPr marL="323102" indent="0">
              <a:buNone/>
              <a:defRPr sz="600"/>
            </a:lvl2pPr>
            <a:lvl3pPr marL="646208" indent="0">
              <a:buNone/>
              <a:defRPr sz="600"/>
            </a:lvl3pPr>
            <a:lvl4pPr marL="969304" indent="0">
              <a:buNone/>
              <a:defRPr sz="600"/>
            </a:lvl4pPr>
            <a:lvl5pPr marL="1292407" indent="0">
              <a:buNone/>
              <a:defRPr sz="600"/>
            </a:lvl5pPr>
            <a:lvl6pPr marL="1615509" indent="0">
              <a:buNone/>
              <a:defRPr sz="600"/>
            </a:lvl6pPr>
            <a:lvl7pPr marL="1938612" indent="0">
              <a:buNone/>
              <a:defRPr sz="600"/>
            </a:lvl7pPr>
            <a:lvl8pPr marL="2261717" indent="0">
              <a:buNone/>
              <a:defRPr sz="600"/>
            </a:lvl8pPr>
            <a:lvl9pPr marL="2584820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9293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581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57409" y="1171054"/>
            <a:ext cx="5138981" cy="284506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7633" y="1171054"/>
            <a:ext cx="15329235" cy="284506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4364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4010" y="9406443"/>
            <a:ext cx="18178780" cy="6490568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5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0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5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0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6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1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26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1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D3A0E-B4C7-487E-B406-467C2A5E6330}" type="datetimeFigureOut">
              <a:rPr lang="pt-PT"/>
              <a:pPr>
                <a:defRPr/>
              </a:pPr>
              <a:t>11/03/2025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A845F-ABF3-4D12-930A-5B6233C37BD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93148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2549-217C-4DE7-86B6-A6472EE01C81}" type="datetimeFigureOut">
              <a:rPr lang="pt-PT"/>
              <a:pPr>
                <a:defRPr/>
              </a:pPr>
              <a:t>11/03/2025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2C990-F764-41C3-A5DA-A595FF2EF3E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920061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9410" y="19457699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689410" y="1283398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522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0457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5689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09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7613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136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2659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181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A9BC8-3437-409A-9555-F298A425E722}" type="datetimeFigureOut">
              <a:rPr lang="pt-PT"/>
              <a:pPr>
                <a:defRPr/>
              </a:pPr>
              <a:t>11/03/2025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C8EB0-CAFE-4009-9878-580AA62238B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272949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1069340" y="7065370"/>
            <a:ext cx="9445837" cy="199833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10871623" y="7065370"/>
            <a:ext cx="9445837" cy="199833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CFBB9-306D-4DE1-ACAC-9E248C886E9E}" type="datetimeFigureOut">
              <a:rPr lang="pt-PT"/>
              <a:pPr>
                <a:defRPr/>
              </a:pPr>
              <a:t>11/03/2025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AA154-BB69-4510-836C-04860051C37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29676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5222" indent="0">
              <a:buNone/>
              <a:defRPr sz="6500" b="1"/>
            </a:lvl2pPr>
            <a:lvl3pPr marL="2950457" indent="0">
              <a:buNone/>
              <a:defRPr sz="5800" b="1"/>
            </a:lvl3pPr>
            <a:lvl4pPr marL="4425689" indent="0">
              <a:buNone/>
              <a:defRPr sz="5200" b="1"/>
            </a:lvl4pPr>
            <a:lvl5pPr marL="5900911" indent="0">
              <a:buNone/>
              <a:defRPr sz="5200" b="1"/>
            </a:lvl5pPr>
            <a:lvl6pPr marL="7376136" indent="0">
              <a:buNone/>
              <a:defRPr sz="5200" b="1"/>
            </a:lvl6pPr>
            <a:lvl7pPr marL="8851368" indent="0">
              <a:buNone/>
              <a:defRPr sz="5200" b="1"/>
            </a:lvl7pPr>
            <a:lvl8pPr marL="10326597" indent="0">
              <a:buNone/>
              <a:defRPr sz="5200" b="1"/>
            </a:lvl8pPr>
            <a:lvl9pPr marL="11801815" indent="0">
              <a:buNone/>
              <a:defRPr sz="5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1069340" y="9602678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10864205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5222" indent="0">
              <a:buNone/>
              <a:defRPr sz="6500" b="1"/>
            </a:lvl2pPr>
            <a:lvl3pPr marL="2950457" indent="0">
              <a:buNone/>
              <a:defRPr sz="5800" b="1"/>
            </a:lvl3pPr>
            <a:lvl4pPr marL="4425689" indent="0">
              <a:buNone/>
              <a:defRPr sz="5200" b="1"/>
            </a:lvl4pPr>
            <a:lvl5pPr marL="5900911" indent="0">
              <a:buNone/>
              <a:defRPr sz="5200" b="1"/>
            </a:lvl5pPr>
            <a:lvl6pPr marL="7376136" indent="0">
              <a:buNone/>
              <a:defRPr sz="5200" b="1"/>
            </a:lvl6pPr>
            <a:lvl7pPr marL="8851368" indent="0">
              <a:buNone/>
              <a:defRPr sz="5200" b="1"/>
            </a:lvl7pPr>
            <a:lvl8pPr marL="10326597" indent="0">
              <a:buNone/>
              <a:defRPr sz="5200" b="1"/>
            </a:lvl8pPr>
            <a:lvl9pPr marL="11801815" indent="0">
              <a:buNone/>
              <a:defRPr sz="5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10864205" y="9602678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D6359-A6B7-432E-991E-C312B8C4471B}" type="datetimeFigureOut">
              <a:rPr lang="pt-PT"/>
              <a:pPr>
                <a:defRPr/>
              </a:pPr>
              <a:t>11/03/2025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4BE7B-35F5-4FB6-8E8D-9A1B188D17F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3710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08F21-2772-4234-84CD-649700646368}" type="datetimeFigureOut">
              <a:rPr lang="pt-PT"/>
              <a:pPr>
                <a:defRPr/>
              </a:pPr>
              <a:t>11/03/2025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D6ACC-AA76-4BD0-B67C-15306422B53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00700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C39A2-BA29-4F00-B99C-8E6ED3D76AAE}" type="datetimeFigureOut">
              <a:rPr lang="pt-PT"/>
              <a:pPr>
                <a:defRPr/>
              </a:pPr>
              <a:t>11/03/2025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1C521-AB53-40E8-B67C-5B7BE8A2F5C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6062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112" y="19457590"/>
            <a:ext cx="18179297" cy="6014068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112" y="12833310"/>
            <a:ext cx="18179297" cy="6624286"/>
          </a:xfrm>
        </p:spPr>
        <p:txBody>
          <a:bodyPr anchor="b"/>
          <a:lstStyle>
            <a:lvl1pPr marL="0" indent="0">
              <a:buNone/>
              <a:defRPr sz="1300"/>
            </a:lvl1pPr>
            <a:lvl2pPr marL="323102" indent="0">
              <a:buNone/>
              <a:defRPr sz="1300"/>
            </a:lvl2pPr>
            <a:lvl3pPr marL="646208" indent="0">
              <a:buNone/>
              <a:defRPr sz="1000"/>
            </a:lvl3pPr>
            <a:lvl4pPr marL="969304" indent="0">
              <a:buNone/>
              <a:defRPr sz="1000"/>
            </a:lvl4pPr>
            <a:lvl5pPr marL="1292407" indent="0">
              <a:buNone/>
              <a:defRPr sz="1000"/>
            </a:lvl5pPr>
            <a:lvl6pPr marL="1615509" indent="0">
              <a:buNone/>
              <a:defRPr sz="1000"/>
            </a:lvl6pPr>
            <a:lvl7pPr marL="1938612" indent="0">
              <a:buNone/>
              <a:defRPr sz="1000"/>
            </a:lvl7pPr>
            <a:lvl8pPr marL="2261717" indent="0">
              <a:buNone/>
              <a:defRPr sz="1000"/>
            </a:lvl8pPr>
            <a:lvl9pPr marL="25848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85860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362" y="1205592"/>
            <a:ext cx="7036110" cy="5130773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61645" y="1205634"/>
            <a:ext cx="11955815" cy="25843119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069362" y="6336399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5222" indent="0">
              <a:buNone/>
              <a:defRPr sz="3900"/>
            </a:lvl2pPr>
            <a:lvl3pPr marL="2950457" indent="0">
              <a:buNone/>
              <a:defRPr sz="3200"/>
            </a:lvl3pPr>
            <a:lvl4pPr marL="4425689" indent="0">
              <a:buNone/>
              <a:defRPr sz="2900"/>
            </a:lvl4pPr>
            <a:lvl5pPr marL="5900911" indent="0">
              <a:buNone/>
              <a:defRPr sz="2900"/>
            </a:lvl5pPr>
            <a:lvl6pPr marL="7376136" indent="0">
              <a:buNone/>
              <a:defRPr sz="2900"/>
            </a:lvl6pPr>
            <a:lvl7pPr marL="8851368" indent="0">
              <a:buNone/>
              <a:defRPr sz="2900"/>
            </a:lvl7pPr>
            <a:lvl8pPr marL="10326597" indent="0">
              <a:buNone/>
              <a:defRPr sz="2900"/>
            </a:lvl8pPr>
            <a:lvl9pPr marL="11801815" indent="0">
              <a:buNone/>
              <a:defRPr sz="2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7C58A-88F0-40FA-ACB9-3FFE7F1C27C1}" type="datetimeFigureOut">
              <a:rPr lang="pt-PT"/>
              <a:pPr>
                <a:defRPr/>
              </a:pPr>
              <a:t>11/03/2025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BE854-7E3E-4259-9E37-D1EA8BB9318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79149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91963" y="21195983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191963" y="2705572"/>
            <a:ext cx="12832080" cy="18167985"/>
          </a:xfrm>
        </p:spPr>
        <p:txBody>
          <a:bodyPr rtlCol="0">
            <a:normAutofit/>
          </a:bodyPr>
          <a:lstStyle>
            <a:lvl1pPr marL="0" indent="0">
              <a:buNone/>
              <a:defRPr sz="10300"/>
            </a:lvl1pPr>
            <a:lvl2pPr marL="1475222" indent="0">
              <a:buNone/>
              <a:defRPr sz="9000"/>
            </a:lvl2pPr>
            <a:lvl3pPr marL="2950457" indent="0">
              <a:buNone/>
              <a:defRPr sz="7700"/>
            </a:lvl3pPr>
            <a:lvl4pPr marL="4425689" indent="0">
              <a:buNone/>
              <a:defRPr sz="6500"/>
            </a:lvl4pPr>
            <a:lvl5pPr marL="5900911" indent="0">
              <a:buNone/>
              <a:defRPr sz="6500"/>
            </a:lvl5pPr>
            <a:lvl6pPr marL="7376136" indent="0">
              <a:buNone/>
              <a:defRPr sz="6500"/>
            </a:lvl6pPr>
            <a:lvl7pPr marL="8851368" indent="0">
              <a:buNone/>
              <a:defRPr sz="6500"/>
            </a:lvl7pPr>
            <a:lvl8pPr marL="10326597" indent="0">
              <a:buNone/>
              <a:defRPr sz="6500"/>
            </a:lvl8pPr>
            <a:lvl9pPr marL="11801815" indent="0">
              <a:buNone/>
              <a:defRPr sz="65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191963" y="23698289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5222" indent="0">
              <a:buNone/>
              <a:defRPr sz="3900"/>
            </a:lvl2pPr>
            <a:lvl3pPr marL="2950457" indent="0">
              <a:buNone/>
              <a:defRPr sz="3200"/>
            </a:lvl3pPr>
            <a:lvl4pPr marL="4425689" indent="0">
              <a:buNone/>
              <a:defRPr sz="2900"/>
            </a:lvl4pPr>
            <a:lvl5pPr marL="5900911" indent="0">
              <a:buNone/>
              <a:defRPr sz="2900"/>
            </a:lvl5pPr>
            <a:lvl6pPr marL="7376136" indent="0">
              <a:buNone/>
              <a:defRPr sz="2900"/>
            </a:lvl6pPr>
            <a:lvl7pPr marL="8851368" indent="0">
              <a:buNone/>
              <a:defRPr sz="2900"/>
            </a:lvl7pPr>
            <a:lvl8pPr marL="10326597" indent="0">
              <a:buNone/>
              <a:defRPr sz="2900"/>
            </a:lvl8pPr>
            <a:lvl9pPr marL="11801815" indent="0">
              <a:buNone/>
              <a:defRPr sz="2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8FC57-788F-4C0C-A9A8-CAFECB712299}" type="datetimeFigureOut">
              <a:rPr lang="pt-PT"/>
              <a:pPr>
                <a:defRPr/>
              </a:pPr>
              <a:t>11/03/2025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FCF11-1AFC-43EA-B1A5-2EE27533AD73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601573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3717-5BEF-4BEB-BF23-BCF4D2DB6A78}" type="datetimeFigureOut">
              <a:rPr lang="pt-PT"/>
              <a:pPr>
                <a:defRPr/>
              </a:pPr>
              <a:t>11/03/2025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82816-67A8-415D-9534-FC71804E25A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13377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5505430" y="1212645"/>
            <a:ext cx="4812030" cy="2583610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1069341" y="1212645"/>
            <a:ext cx="14079643" cy="2583610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90D90-F3C0-45E0-B16F-2AE1C3E38A3C}" type="datetimeFigureOut">
              <a:rPr lang="pt-PT"/>
              <a:pPr>
                <a:defRPr/>
              </a:pPr>
              <a:t>11/03/2025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346AA-DB3F-47BD-941D-FC8E18D688A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0040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62" y="4419757"/>
            <a:ext cx="2384170" cy="25201933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1171" y="4419757"/>
            <a:ext cx="2385115" cy="25201933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58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94" y="1212428"/>
            <a:ext cx="19247837" cy="504733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481" y="6777844"/>
            <a:ext cx="9448973" cy="282543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23102" indent="0">
              <a:buNone/>
              <a:defRPr sz="1300" b="1"/>
            </a:lvl2pPr>
            <a:lvl3pPr marL="646208" indent="0">
              <a:buNone/>
              <a:defRPr sz="1300" b="1"/>
            </a:lvl3pPr>
            <a:lvl4pPr marL="969304" indent="0">
              <a:buNone/>
              <a:defRPr sz="1000" b="1"/>
            </a:lvl4pPr>
            <a:lvl5pPr marL="1292407" indent="0">
              <a:buNone/>
              <a:defRPr sz="1000" b="1"/>
            </a:lvl5pPr>
            <a:lvl6pPr marL="1615509" indent="0">
              <a:buNone/>
              <a:defRPr sz="1000" b="1"/>
            </a:lvl6pPr>
            <a:lvl7pPr marL="1938612" indent="0">
              <a:buNone/>
              <a:defRPr sz="1000" b="1"/>
            </a:lvl7pPr>
            <a:lvl8pPr marL="2261717" indent="0">
              <a:buNone/>
              <a:defRPr sz="1000" b="1"/>
            </a:lvl8pPr>
            <a:lvl9pPr marL="2584820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481" y="9603282"/>
            <a:ext cx="9448973" cy="17445336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3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574" y="6777844"/>
            <a:ext cx="9452746" cy="282543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23102" indent="0">
              <a:buNone/>
              <a:defRPr sz="1300" b="1"/>
            </a:lvl2pPr>
            <a:lvl3pPr marL="646208" indent="0">
              <a:buNone/>
              <a:defRPr sz="1300" b="1"/>
            </a:lvl3pPr>
            <a:lvl4pPr marL="969304" indent="0">
              <a:buNone/>
              <a:defRPr sz="1000" b="1"/>
            </a:lvl4pPr>
            <a:lvl5pPr marL="1292407" indent="0">
              <a:buNone/>
              <a:defRPr sz="1000" b="1"/>
            </a:lvl5pPr>
            <a:lvl6pPr marL="1615509" indent="0">
              <a:buNone/>
              <a:defRPr sz="1000" b="1"/>
            </a:lvl6pPr>
            <a:lvl7pPr marL="1938612" indent="0">
              <a:buNone/>
              <a:defRPr sz="1000" b="1"/>
            </a:lvl7pPr>
            <a:lvl8pPr marL="2261717" indent="0">
              <a:buNone/>
              <a:defRPr sz="1000" b="1"/>
            </a:lvl8pPr>
            <a:lvl9pPr marL="2584820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574" y="9603282"/>
            <a:ext cx="9452746" cy="17445336"/>
          </a:xfrm>
        </p:spPr>
        <p:txBody>
          <a:bodyPr/>
          <a:lstStyle>
            <a:lvl1pPr>
              <a:defRPr sz="1600"/>
            </a:lvl1pPr>
            <a:lvl2pPr>
              <a:defRPr sz="1300"/>
            </a:lvl2pPr>
            <a:lvl3pPr>
              <a:defRPr sz="13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76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434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83" y="1205752"/>
            <a:ext cx="7035565" cy="5130116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581" y="1205771"/>
            <a:ext cx="11955747" cy="25842863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483" y="6335870"/>
            <a:ext cx="7035565" cy="20712749"/>
          </a:xfrm>
        </p:spPr>
        <p:txBody>
          <a:bodyPr/>
          <a:lstStyle>
            <a:lvl1pPr marL="0" indent="0">
              <a:buNone/>
              <a:defRPr sz="1000"/>
            </a:lvl1pPr>
            <a:lvl2pPr marL="323102" indent="0">
              <a:buNone/>
              <a:defRPr sz="600"/>
            </a:lvl2pPr>
            <a:lvl3pPr marL="646208" indent="0">
              <a:buNone/>
              <a:defRPr sz="600"/>
            </a:lvl3pPr>
            <a:lvl4pPr marL="969304" indent="0">
              <a:buNone/>
              <a:defRPr sz="600"/>
            </a:lvl4pPr>
            <a:lvl5pPr marL="1292407" indent="0">
              <a:buNone/>
              <a:defRPr sz="600"/>
            </a:lvl5pPr>
            <a:lvl6pPr marL="1615509" indent="0">
              <a:buNone/>
              <a:defRPr sz="600"/>
            </a:lvl6pPr>
            <a:lvl7pPr marL="1938612" indent="0">
              <a:buNone/>
              <a:defRPr sz="600"/>
            </a:lvl7pPr>
            <a:lvl8pPr marL="2261717" indent="0">
              <a:buNone/>
              <a:defRPr sz="600"/>
            </a:lvl8pPr>
            <a:lvl9pPr marL="2584820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645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2105" y="21196121"/>
            <a:ext cx="12831893" cy="2502302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2105" y="2705269"/>
            <a:ext cx="12831893" cy="18167716"/>
          </a:xfrm>
        </p:spPr>
        <p:txBody>
          <a:bodyPr/>
          <a:lstStyle>
            <a:lvl1pPr marL="0" indent="0">
              <a:buNone/>
              <a:defRPr sz="2300"/>
            </a:lvl1pPr>
            <a:lvl2pPr marL="323102" indent="0">
              <a:buNone/>
              <a:defRPr sz="1900"/>
            </a:lvl2pPr>
            <a:lvl3pPr marL="646208" indent="0">
              <a:buNone/>
              <a:defRPr sz="1600"/>
            </a:lvl3pPr>
            <a:lvl4pPr marL="969304" indent="0">
              <a:buNone/>
              <a:defRPr sz="1300"/>
            </a:lvl4pPr>
            <a:lvl5pPr marL="1292407" indent="0">
              <a:buNone/>
              <a:defRPr sz="1300"/>
            </a:lvl5pPr>
            <a:lvl6pPr marL="1615509" indent="0">
              <a:buNone/>
              <a:defRPr sz="1300"/>
            </a:lvl6pPr>
            <a:lvl7pPr marL="1938612" indent="0">
              <a:buNone/>
              <a:defRPr sz="1300"/>
            </a:lvl7pPr>
            <a:lvl8pPr marL="2261717" indent="0">
              <a:buNone/>
              <a:defRPr sz="1300"/>
            </a:lvl8pPr>
            <a:lvl9pPr marL="2584820" indent="0">
              <a:buNone/>
              <a:defRPr sz="13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2105" y="23698421"/>
            <a:ext cx="12831893" cy="3553160"/>
          </a:xfrm>
        </p:spPr>
        <p:txBody>
          <a:bodyPr/>
          <a:lstStyle>
            <a:lvl1pPr marL="0" indent="0">
              <a:buNone/>
              <a:defRPr sz="1000"/>
            </a:lvl1pPr>
            <a:lvl2pPr marL="323102" indent="0">
              <a:buNone/>
              <a:defRPr sz="600"/>
            </a:lvl2pPr>
            <a:lvl3pPr marL="646208" indent="0">
              <a:buNone/>
              <a:defRPr sz="600"/>
            </a:lvl3pPr>
            <a:lvl4pPr marL="969304" indent="0">
              <a:buNone/>
              <a:defRPr sz="600"/>
            </a:lvl4pPr>
            <a:lvl5pPr marL="1292407" indent="0">
              <a:buNone/>
              <a:defRPr sz="600"/>
            </a:lvl5pPr>
            <a:lvl6pPr marL="1615509" indent="0">
              <a:buNone/>
              <a:defRPr sz="600"/>
            </a:lvl6pPr>
            <a:lvl7pPr marL="1938612" indent="0">
              <a:buNone/>
              <a:defRPr sz="600"/>
            </a:lvl7pPr>
            <a:lvl8pPr marL="2261717" indent="0">
              <a:buNone/>
              <a:defRPr sz="600"/>
            </a:lvl8pPr>
            <a:lvl9pPr marL="2584820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085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6"/>
            <a:ext cx="21386800" cy="387265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622" tIns="32306" rIns="64622" bIns="32306" anchor="ctr"/>
          <a:lstStyle/>
          <a:p>
            <a:endParaRPr lang="en-GB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57473" y="4418829"/>
            <a:ext cx="4859514" cy="25202596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4622" tIns="32306" rIns="64622" bIns="32306" anchor="ctr"/>
          <a:lstStyle/>
          <a:p>
            <a:endParaRPr lang="en-GB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68691" y="1171027"/>
            <a:ext cx="20428130" cy="2025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2902" tIns="26450" rIns="52902" bIns="26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473" y="4430066"/>
            <a:ext cx="4859514" cy="25204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4547" tIns="264547" rIns="264547" bIns="2645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0" y="0"/>
            <a:ext cx="21386800" cy="3027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622" tIns="32306" rIns="64622" bIns="32306" anchor="ctr"/>
          <a:lstStyle/>
          <a:p>
            <a:endParaRPr lang="en-GB"/>
          </a:p>
        </p:txBody>
      </p:sp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5599544" y="4418829"/>
            <a:ext cx="10117076" cy="25202596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4622" tIns="32306" rIns="64622" bIns="32306" anchor="ctr"/>
          <a:lstStyle/>
          <a:p>
            <a:endParaRPr lang="en-GB"/>
          </a:p>
        </p:txBody>
      </p:sp>
      <p:sp>
        <p:nvSpPr>
          <p:cNvPr id="1032" name="Rectangle 11"/>
          <p:cNvSpPr>
            <a:spLocks noChangeArrowheads="1"/>
          </p:cNvSpPr>
          <p:nvPr/>
        </p:nvSpPr>
        <p:spPr bwMode="auto">
          <a:xfrm>
            <a:off x="16033940" y="4418829"/>
            <a:ext cx="4862880" cy="25202596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4622" tIns="32306" rIns="64622" bIns="32306" anchor="ctr"/>
          <a:lstStyle/>
          <a:p>
            <a:endParaRPr lang="en-GB"/>
          </a:p>
        </p:txBody>
      </p:sp>
      <p:sp>
        <p:nvSpPr>
          <p:cNvPr id="2057" name="Text Box 14"/>
          <p:cNvSpPr txBox="1">
            <a:spLocks noChangeArrowheads="1"/>
          </p:cNvSpPr>
          <p:nvPr userDrawn="1"/>
        </p:nvSpPr>
        <p:spPr bwMode="auto">
          <a:xfrm>
            <a:off x="457481" y="29895634"/>
            <a:ext cx="2336693" cy="113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902" tIns="26450" rIns="52902" bIns="26450">
            <a:spAutoFit/>
          </a:bodyPr>
          <a:lstStyle>
            <a:lvl1pPr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1pPr>
            <a:lvl2pPr marL="742950" indent="-28575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2pPr>
            <a:lvl3pPr marL="11430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3pPr>
            <a:lvl4pPr marL="16002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4pPr>
            <a:lvl5pPr marL="20574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>
                <a:latin typeface="Arial" pitchFamily="34" charset="0"/>
              </a:rPr>
              <a:t>Poster template by ResearchPosters.co.za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52848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52848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2pPr>
      <a:lvl3pPr algn="ctr" defTabSz="52848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3pPr>
      <a:lvl4pPr algn="ctr" defTabSz="52848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4pPr>
      <a:lvl5pPr algn="ctr" defTabSz="52848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5pPr>
      <a:lvl6pPr marL="323102" algn="ctr" defTabSz="529526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charset="0"/>
        </a:defRPr>
      </a:lvl6pPr>
      <a:lvl7pPr marL="646208" algn="ctr" defTabSz="529526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charset="0"/>
        </a:defRPr>
      </a:lvl7pPr>
      <a:lvl8pPr marL="969304" algn="ctr" defTabSz="529526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charset="0"/>
        </a:defRPr>
      </a:lvl8pPr>
      <a:lvl9pPr marL="1292407" algn="ctr" defTabSz="529526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charset="0"/>
        </a:defRPr>
      </a:lvl9pPr>
    </p:titleStyle>
    <p:bodyStyle>
      <a:lvl1pPr marL="198384" indent="-198384" algn="l" defTabSz="528483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ＭＳ Ｐゴシック" charset="-128"/>
          <a:cs typeface="ＭＳ Ｐゴシック" charset="-128"/>
        </a:defRPr>
      </a:lvl1pPr>
      <a:lvl2pPr marL="428507" indent="-163466" algn="l" defTabSz="528483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2pPr>
      <a:lvl3pPr marL="661796" indent="-133310" algn="l" defTabSz="528483" rtl="0" eaLnBrk="0" fontAlgn="base" hangingPunct="0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926831" indent="-131725" algn="l" defTabSz="528483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191868" indent="-131725" algn="l" defTabSz="528483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1515662" indent="-132380" algn="l" defTabSz="529526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ea typeface="ＭＳ Ｐゴシック" charset="-128"/>
        </a:defRPr>
      </a:lvl6pPr>
      <a:lvl7pPr marL="1838764" indent="-132380" algn="l" defTabSz="529526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ea typeface="ＭＳ Ｐゴシック" charset="-128"/>
        </a:defRPr>
      </a:lvl7pPr>
      <a:lvl8pPr marL="2161866" indent="-132380" algn="l" defTabSz="529526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ea typeface="ＭＳ Ｐゴシック" charset="-128"/>
        </a:defRPr>
      </a:lvl8pPr>
      <a:lvl9pPr marL="2484972" indent="-132380" algn="l" defTabSz="529526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GB"/>
      </a:defPPr>
      <a:lvl1pPr marL="0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102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6208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9304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2407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5509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38612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1717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4820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16"/>
            <a:ext cx="21386800" cy="387265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622" tIns="32306" rIns="64622" bIns="32306" anchor="ctr"/>
          <a:lstStyle/>
          <a:p>
            <a:endParaRPr lang="en-GB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38621" y="4418829"/>
            <a:ext cx="20643410" cy="25202596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4622" tIns="32306" rIns="64622" bIns="32306" anchor="ctr"/>
          <a:lstStyle/>
          <a:p>
            <a:endParaRPr lang="en-GB"/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68691" y="1171027"/>
            <a:ext cx="20428130" cy="2025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2902" tIns="26450" rIns="52902" bIns="26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8621" y="4418829"/>
            <a:ext cx="20558192" cy="2520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4547" tIns="264547" rIns="264547" bIns="2645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0" y="0"/>
            <a:ext cx="21386800" cy="3027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622" tIns="32306" rIns="64622" bIns="32306" anchor="ctr"/>
          <a:lstStyle/>
          <a:p>
            <a:endParaRPr lang="en-GB"/>
          </a:p>
        </p:txBody>
      </p:sp>
      <p:sp>
        <p:nvSpPr>
          <p:cNvPr id="3079" name="Text Box 14"/>
          <p:cNvSpPr txBox="1">
            <a:spLocks noChangeArrowheads="1"/>
          </p:cNvSpPr>
          <p:nvPr userDrawn="1"/>
        </p:nvSpPr>
        <p:spPr bwMode="auto">
          <a:xfrm>
            <a:off x="338628" y="29884392"/>
            <a:ext cx="2336693" cy="113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902" tIns="26450" rIns="52902" bIns="26450">
            <a:spAutoFit/>
          </a:bodyPr>
          <a:lstStyle>
            <a:lvl1pPr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1pPr>
            <a:lvl2pPr marL="742950" indent="-28575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2pPr>
            <a:lvl3pPr marL="11430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3pPr>
            <a:lvl4pPr marL="16002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4pPr>
            <a:lvl5pPr marL="20574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>
                <a:latin typeface="Arial" pitchFamily="34" charset="0"/>
              </a:rPr>
              <a:t>Poster template by ResearchPosters.co.za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52848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52848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2pPr>
      <a:lvl3pPr algn="ctr" defTabSz="52848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3pPr>
      <a:lvl4pPr algn="ctr" defTabSz="52848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4pPr>
      <a:lvl5pPr algn="ctr" defTabSz="52848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5pPr>
      <a:lvl6pPr marL="323102" algn="ctr" defTabSz="529526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charset="0"/>
        </a:defRPr>
      </a:lvl6pPr>
      <a:lvl7pPr marL="646208" algn="ctr" defTabSz="529526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charset="0"/>
        </a:defRPr>
      </a:lvl7pPr>
      <a:lvl8pPr marL="969304" algn="ctr" defTabSz="529526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charset="0"/>
        </a:defRPr>
      </a:lvl8pPr>
      <a:lvl9pPr marL="1292407" algn="ctr" defTabSz="529526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charset="0"/>
        </a:defRPr>
      </a:lvl9pPr>
    </p:titleStyle>
    <p:bodyStyle>
      <a:lvl1pPr marL="198384" indent="-198384" algn="l" defTabSz="528483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ＭＳ Ｐゴシック" charset="-128"/>
          <a:cs typeface="ＭＳ Ｐゴシック" charset="-128"/>
        </a:defRPr>
      </a:lvl1pPr>
      <a:lvl2pPr marL="428507" indent="-163466" algn="l" defTabSz="528483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2pPr>
      <a:lvl3pPr marL="661796" indent="-133310" algn="l" defTabSz="528483" rtl="0" eaLnBrk="0" fontAlgn="base" hangingPunct="0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926831" indent="-131725" algn="l" defTabSz="528483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191868" indent="-131725" algn="l" defTabSz="528483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1515662" indent="-132380" algn="l" defTabSz="529526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ea typeface="ＭＳ Ｐゴシック" charset="-128"/>
        </a:defRPr>
      </a:lvl6pPr>
      <a:lvl7pPr marL="1838764" indent="-132380" algn="l" defTabSz="529526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ea typeface="ＭＳ Ｐゴシック" charset="-128"/>
        </a:defRPr>
      </a:lvl7pPr>
      <a:lvl8pPr marL="2161866" indent="-132380" algn="l" defTabSz="529526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ea typeface="ＭＳ Ｐゴシック" charset="-128"/>
        </a:defRPr>
      </a:lvl8pPr>
      <a:lvl9pPr marL="2484972" indent="-132380" algn="l" defTabSz="529526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GB"/>
      </a:defPPr>
      <a:lvl1pPr marL="0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102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6208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9304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2407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5509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38612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1717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4820" algn="l" defTabSz="32310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1069677" y="1213715"/>
            <a:ext cx="19247447" cy="504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042" tIns="147529" rIns="295042" bIns="1475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Clique para editar o estilo</a:t>
            </a:r>
          </a:p>
        </p:txBody>
      </p:sp>
      <p:sp>
        <p:nvSpPr>
          <p:cNvPr id="3075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1069677" y="7064296"/>
            <a:ext cx="19247447" cy="19983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042" tIns="147529" rIns="295042" bIns="1475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1069677" y="28066083"/>
            <a:ext cx="4989580" cy="1611545"/>
          </a:xfrm>
          <a:prstGeom prst="rect">
            <a:avLst/>
          </a:prstGeom>
        </p:spPr>
        <p:txBody>
          <a:bodyPr vert="horz" lIns="295042" tIns="147529" rIns="295042" bIns="147529" rtlCol="0" anchor="ctr"/>
          <a:lstStyle>
            <a:lvl1pPr algn="l">
              <a:defRPr sz="3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81FC07-1876-436E-B113-0D2A40207CC6}" type="datetimeFigureOut">
              <a:rPr lang="pt-PT"/>
              <a:pPr>
                <a:defRPr/>
              </a:pPr>
              <a:t>11/03/2025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7307213" y="28066083"/>
            <a:ext cx="6772375" cy="1611545"/>
          </a:xfrm>
          <a:prstGeom prst="rect">
            <a:avLst/>
          </a:prstGeom>
        </p:spPr>
        <p:txBody>
          <a:bodyPr vert="horz" lIns="295042" tIns="147529" rIns="295042" bIns="147529" rtlCol="0" anchor="ctr"/>
          <a:lstStyle>
            <a:lvl1pPr algn="ctr">
              <a:defRPr sz="3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15327544" y="28066083"/>
            <a:ext cx="4989580" cy="1611545"/>
          </a:xfrm>
          <a:prstGeom prst="rect">
            <a:avLst/>
          </a:prstGeom>
        </p:spPr>
        <p:txBody>
          <a:bodyPr vert="horz" lIns="295042" tIns="147529" rIns="295042" bIns="147529" rtlCol="0" anchor="ctr"/>
          <a:lstStyle>
            <a:lvl1pPr algn="r">
              <a:defRPr sz="3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88125A-9578-4BA0-8E5B-0125780892A3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defTabSz="2950318" rtl="0" fontAlgn="base">
        <a:spcBef>
          <a:spcPct val="0"/>
        </a:spcBef>
        <a:spcAft>
          <a:spcPct val="0"/>
        </a:spcAft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5031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2pPr>
      <a:lvl3pPr algn="ctr" defTabSz="295031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3pPr>
      <a:lvl4pPr algn="ctr" defTabSz="295031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4pPr>
      <a:lvl5pPr algn="ctr" defTabSz="295031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5pPr>
      <a:lvl6pPr marL="457071" algn="ctr" defTabSz="295031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6pPr>
      <a:lvl7pPr marL="914142" algn="ctr" defTabSz="295031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7pPr>
      <a:lvl8pPr marL="1371206" algn="ctr" defTabSz="295031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8pPr>
      <a:lvl9pPr marL="1828274" algn="ctr" defTabSz="295031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9pPr>
    </p:titleStyle>
    <p:bodyStyle>
      <a:lvl1pPr marL="1106169" indent="-1106169" algn="l" defTabSz="2950318" rtl="0" fontAlgn="base">
        <a:spcBef>
          <a:spcPct val="20000"/>
        </a:spcBef>
        <a:spcAft>
          <a:spcPct val="0"/>
        </a:spcAft>
        <a:buFont typeface="Arial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6441" indent="-920489" algn="l" defTabSz="2950318" rtl="0" fontAlgn="base">
        <a:spcBef>
          <a:spcPct val="20000"/>
        </a:spcBef>
        <a:spcAft>
          <a:spcPct val="0"/>
        </a:spcAft>
        <a:buFont typeface="Arial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6704" indent="-736392" algn="l" defTabSz="2950318" rtl="0" fontAlgn="base">
        <a:spcBef>
          <a:spcPct val="20000"/>
        </a:spcBef>
        <a:spcAft>
          <a:spcPct val="0"/>
        </a:spcAft>
        <a:buFont typeface="Arial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2665" indent="-736392" algn="l" defTabSz="2950318" rtl="0" fontAlgn="base">
        <a:spcBef>
          <a:spcPct val="20000"/>
        </a:spcBef>
        <a:spcAft>
          <a:spcPct val="0"/>
        </a:spcAft>
        <a:buFont typeface="Arial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37025" indent="-736392" algn="l" defTabSz="2950318" rtl="0" fontAlgn="base">
        <a:spcBef>
          <a:spcPct val="20000"/>
        </a:spcBef>
        <a:spcAft>
          <a:spcPct val="0"/>
        </a:spcAft>
        <a:buFont typeface="Arial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3752" indent="-737622" algn="l" defTabSz="2950457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88977" indent="-737622" algn="l" defTabSz="2950457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64216" indent="-737622" algn="l" defTabSz="2950457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39438" indent="-737622" algn="l" defTabSz="2950457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295045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5222" algn="l" defTabSz="295045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0457" algn="l" defTabSz="295045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5689" algn="l" defTabSz="295045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0911" algn="l" defTabSz="295045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76136" algn="l" defTabSz="295045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1368" algn="l" defTabSz="295045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26597" algn="l" defTabSz="295045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1815" algn="l" defTabSz="295045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2339400" y="586850"/>
            <a:ext cx="14869287" cy="1284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2889" tIns="26437" rIns="52889" bIns="26437">
            <a:spAutoFit/>
          </a:bodyPr>
          <a:lstStyle/>
          <a:p>
            <a:pPr algn="ctr"/>
            <a:r>
              <a:rPr lang="pt-BR" sz="4000" b="1" dirty="0">
                <a:solidFill>
                  <a:srgbClr val="0070C0"/>
                </a:solidFill>
                <a:latin typeface="Arial Black" pitchFamily="34" charset="0"/>
              </a:rPr>
              <a:t>Título do Tema a Ser Apresentado Inserir Aqui em (40pt Arial Black, centrado)</a:t>
            </a:r>
            <a:endParaRPr lang="pt-PT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099" name="Text Box 471"/>
          <p:cNvSpPr txBox="1">
            <a:spLocks noChangeArrowheads="1"/>
          </p:cNvSpPr>
          <p:nvPr/>
        </p:nvSpPr>
        <p:spPr bwMode="auto">
          <a:xfrm>
            <a:off x="577814" y="2728781"/>
            <a:ext cx="6617045" cy="453526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2902" tIns="26450" rIns="52902" bIns="26450">
            <a:spAutoFit/>
          </a:bodyPr>
          <a:lstStyle>
            <a:lvl1pPr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600" b="1" dirty="0">
                <a:solidFill>
                  <a:schemeClr val="bg1"/>
                </a:solidFill>
              </a:rPr>
              <a:t>CARACTERIZAÇÃO DO TEMA</a:t>
            </a:r>
          </a:p>
        </p:txBody>
      </p:sp>
      <p:sp>
        <p:nvSpPr>
          <p:cNvPr id="4101" name="Text Box 473"/>
          <p:cNvSpPr txBox="1">
            <a:spLocks noChangeArrowheads="1"/>
          </p:cNvSpPr>
          <p:nvPr/>
        </p:nvSpPr>
        <p:spPr bwMode="auto">
          <a:xfrm>
            <a:off x="444297" y="12841644"/>
            <a:ext cx="6587561" cy="453526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2902" tIns="26450" rIns="52902" bIns="26450">
            <a:spAutoFit/>
          </a:bodyPr>
          <a:lstStyle>
            <a:lvl1pPr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600" b="1" dirty="0">
                <a:solidFill>
                  <a:schemeClr val="bg1"/>
                </a:solidFill>
              </a:rPr>
              <a:t>OBJECTIVO, PROBLEMA E METODOLOGIA </a:t>
            </a:r>
          </a:p>
        </p:txBody>
      </p:sp>
      <p:sp>
        <p:nvSpPr>
          <p:cNvPr id="4103" name="Text Box 490"/>
          <p:cNvSpPr txBox="1">
            <a:spLocks noChangeArrowheads="1"/>
          </p:cNvSpPr>
          <p:nvPr/>
        </p:nvSpPr>
        <p:spPr bwMode="auto">
          <a:xfrm>
            <a:off x="457476" y="21692356"/>
            <a:ext cx="6574382" cy="453526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2902" tIns="26450" rIns="52902" bIns="26450">
            <a:spAutoFit/>
          </a:bodyPr>
          <a:lstStyle>
            <a:lvl1pPr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600" b="1" dirty="0">
                <a:solidFill>
                  <a:schemeClr val="bg1"/>
                </a:solidFill>
              </a:rPr>
              <a:t>ASPECTOS RELEVANTES DO ESTUDO</a:t>
            </a:r>
          </a:p>
        </p:txBody>
      </p:sp>
      <p:sp>
        <p:nvSpPr>
          <p:cNvPr id="4109" name="Text Box 502"/>
          <p:cNvSpPr txBox="1">
            <a:spLocks noChangeArrowheads="1"/>
          </p:cNvSpPr>
          <p:nvPr/>
        </p:nvSpPr>
        <p:spPr bwMode="auto">
          <a:xfrm>
            <a:off x="7315201" y="12831171"/>
            <a:ext cx="6892152" cy="453526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2902" tIns="26450" rIns="52902" bIns="26450">
            <a:spAutoFit/>
          </a:bodyPr>
          <a:lstStyle>
            <a:lvl1pPr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600" b="1" dirty="0">
                <a:solidFill>
                  <a:schemeClr val="bg1"/>
                </a:solidFill>
              </a:rPr>
              <a:t>RESULTADOS</a:t>
            </a:r>
          </a:p>
        </p:txBody>
      </p:sp>
      <p:sp>
        <p:nvSpPr>
          <p:cNvPr id="4110" name="Text Box 503"/>
          <p:cNvSpPr txBox="1">
            <a:spLocks noChangeArrowheads="1"/>
          </p:cNvSpPr>
          <p:nvPr/>
        </p:nvSpPr>
        <p:spPr bwMode="auto">
          <a:xfrm>
            <a:off x="7331939" y="13284697"/>
            <a:ext cx="7117942" cy="14508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5008" tIns="265008" rIns="265008" bIns="265008">
            <a:spAutoFit/>
          </a:bodyPr>
          <a:lstStyle>
            <a:lvl1pPr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eaLnBrk="1" hangingPunct="1">
              <a:buFont typeface="Wingdings" pitchFamily="2" charset="2"/>
              <a:buChar char="q"/>
            </a:pPr>
            <a:r>
              <a:rPr lang="en-US" sz="1800" b="1" dirty="0"/>
              <a:t> </a:t>
            </a:r>
            <a:r>
              <a:rPr lang="en-US" sz="1800" b="1" dirty="0" err="1"/>
              <a:t>xxxxxx</a:t>
            </a: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>
              <a:buFont typeface="Wingdings" pitchFamily="2" charset="2"/>
              <a:buChar char="q"/>
            </a:pPr>
            <a:endParaRPr lang="en-US" sz="1800" b="1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</p:txBody>
      </p:sp>
      <p:sp>
        <p:nvSpPr>
          <p:cNvPr id="4111" name="Text Box 509"/>
          <p:cNvSpPr txBox="1">
            <a:spLocks noChangeArrowheads="1"/>
          </p:cNvSpPr>
          <p:nvPr/>
        </p:nvSpPr>
        <p:spPr bwMode="auto">
          <a:xfrm>
            <a:off x="14991771" y="2776955"/>
            <a:ext cx="6395029" cy="453526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2902" tIns="26450" rIns="52902" bIns="26450">
            <a:spAutoFit/>
          </a:bodyPr>
          <a:lstStyle>
            <a:lvl1pPr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600" b="1" dirty="0">
                <a:solidFill>
                  <a:schemeClr val="bg1"/>
                </a:solidFill>
              </a:rPr>
              <a:t>CONCLUSÕES</a:t>
            </a:r>
          </a:p>
        </p:txBody>
      </p:sp>
      <p:sp>
        <p:nvSpPr>
          <p:cNvPr id="4115" name="Text Box 522"/>
          <p:cNvSpPr txBox="1">
            <a:spLocks noChangeArrowheads="1"/>
          </p:cNvSpPr>
          <p:nvPr/>
        </p:nvSpPr>
        <p:spPr bwMode="auto">
          <a:xfrm>
            <a:off x="14508269" y="12831171"/>
            <a:ext cx="6389171" cy="453526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2902" tIns="26450" rIns="52902" bIns="26450">
            <a:spAutoFit/>
          </a:bodyPr>
          <a:lstStyle>
            <a:lvl1pPr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600" b="1" dirty="0">
                <a:solidFill>
                  <a:schemeClr val="bg1"/>
                </a:solidFill>
              </a:rPr>
              <a:t>CONSIDERAÇÕES RELEVANTES</a:t>
            </a:r>
          </a:p>
        </p:txBody>
      </p:sp>
      <p:sp>
        <p:nvSpPr>
          <p:cNvPr id="4155" name="Text Box 563"/>
          <p:cNvSpPr txBox="1">
            <a:spLocks noChangeArrowheads="1"/>
          </p:cNvSpPr>
          <p:nvPr/>
        </p:nvSpPr>
        <p:spPr bwMode="auto">
          <a:xfrm>
            <a:off x="14528800" y="26473649"/>
            <a:ext cx="6400800" cy="453526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2902" tIns="26450" rIns="52902" bIns="26450">
            <a:spAutoFit/>
          </a:bodyPr>
          <a:lstStyle>
            <a:lvl1pPr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7493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600" b="1" dirty="0">
                <a:solidFill>
                  <a:schemeClr val="bg1"/>
                </a:solidFill>
              </a:rPr>
              <a:t>CONTACTOS</a:t>
            </a:r>
          </a:p>
        </p:txBody>
      </p:sp>
      <p:sp>
        <p:nvSpPr>
          <p:cNvPr id="51" name="Text Box 523"/>
          <p:cNvSpPr txBox="1">
            <a:spLocks noChangeArrowheads="1"/>
          </p:cNvSpPr>
          <p:nvPr/>
        </p:nvSpPr>
        <p:spPr bwMode="auto">
          <a:xfrm>
            <a:off x="14502410" y="26995715"/>
            <a:ext cx="6381604" cy="2058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5008" tIns="265008" rIns="265008" bIns="265008">
            <a:spAutoFit/>
          </a:bodyPr>
          <a:lstStyle>
            <a:lvl1pPr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pt-PT" sz="2400" dirty="0" err="1"/>
              <a:t>www</a:t>
            </a:r>
            <a:r>
              <a:rPr lang="pt-PT" sz="2400" dirty="0"/>
              <a:t>.</a:t>
            </a:r>
          </a:p>
          <a:p>
            <a:pPr eaLnBrk="1" hangingPunct="1"/>
            <a:r>
              <a:rPr lang="pt-PT" sz="1900" dirty="0"/>
              <a:t>Departamento/Unidade Orgânica</a:t>
            </a:r>
          </a:p>
          <a:p>
            <a:pPr eaLnBrk="1" hangingPunct="1"/>
            <a:r>
              <a:rPr lang="pt-PT" sz="1900" b="1" dirty="0"/>
              <a:t>Nome do Autor</a:t>
            </a:r>
            <a:r>
              <a:rPr lang="pt-PT" sz="1900" dirty="0"/>
              <a:t>, Função /Posição</a:t>
            </a:r>
          </a:p>
          <a:p>
            <a:pPr eaLnBrk="1" hangingPunct="1"/>
            <a:r>
              <a:rPr lang="pt-PT" sz="1900" dirty="0"/>
              <a:t>Co</a:t>
            </a:r>
            <a:r>
              <a:rPr lang="pt-PT" sz="1800" dirty="0"/>
              <a:t>ntacto +258- </a:t>
            </a:r>
            <a:r>
              <a:rPr lang="pt-PT" sz="1800" dirty="0" err="1"/>
              <a:t>xxx</a:t>
            </a:r>
            <a:r>
              <a:rPr lang="pt-PT" sz="1800" dirty="0"/>
              <a:t> </a:t>
            </a:r>
            <a:r>
              <a:rPr lang="pt-PT" sz="1800" dirty="0" err="1"/>
              <a:t>xxx</a:t>
            </a:r>
            <a:r>
              <a:rPr lang="pt-PT" sz="1800" dirty="0"/>
              <a:t> </a:t>
            </a:r>
            <a:r>
              <a:rPr lang="pt-PT" sz="1800" dirty="0" err="1"/>
              <a:t>xxx</a:t>
            </a:r>
            <a:r>
              <a:rPr lang="pt-PT" sz="1800" dirty="0"/>
              <a:t>, </a:t>
            </a:r>
          </a:p>
          <a:p>
            <a:pPr eaLnBrk="1" hangingPunct="1"/>
            <a:r>
              <a:rPr lang="pt-PT" sz="1800" dirty="0"/>
              <a:t>Email:</a:t>
            </a:r>
          </a:p>
        </p:txBody>
      </p:sp>
      <p:sp>
        <p:nvSpPr>
          <p:cNvPr id="58" name="CaixaDeTexto 57"/>
          <p:cNvSpPr txBox="1">
            <a:spLocks noChangeArrowheads="1"/>
          </p:cNvSpPr>
          <p:nvPr/>
        </p:nvSpPr>
        <p:spPr bwMode="auto">
          <a:xfrm>
            <a:off x="0" y="29862604"/>
            <a:ext cx="21386799" cy="400079"/>
          </a:xfrm>
          <a:prstGeom prst="rect">
            <a:avLst/>
          </a:prstGeom>
          <a:solidFill>
            <a:srgbClr val="3399FF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14" tIns="45705" rIns="91414" bIns="45705">
            <a:spAutoFit/>
          </a:bodyPr>
          <a:lstStyle>
            <a:lvl1pPr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pt-PT" sz="1800" dirty="0">
                <a:solidFill>
                  <a:srgbClr val="FFC000"/>
                </a:solidFill>
              </a:rPr>
              <a:t>Agradecimentos</a:t>
            </a:r>
            <a:r>
              <a:rPr lang="pt-PT" sz="2000" b="1" dirty="0">
                <a:solidFill>
                  <a:srgbClr val="FFC000"/>
                </a:solidFill>
              </a:rPr>
              <a:t>:</a:t>
            </a:r>
            <a:endParaRPr lang="pt-PT" sz="20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0" name="Text Box 472"/>
          <p:cNvSpPr txBox="1">
            <a:spLocks noChangeArrowheads="1"/>
          </p:cNvSpPr>
          <p:nvPr/>
        </p:nvSpPr>
        <p:spPr bwMode="auto">
          <a:xfrm>
            <a:off x="343313" y="3353042"/>
            <a:ext cx="6857725" cy="5374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5008" tIns="265008" rIns="265008" bIns="265008">
            <a:spAutoFit/>
          </a:bodyPr>
          <a:lstStyle>
            <a:lvl1pPr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r>
              <a:rPr lang="en-US" sz="1600" b="1" dirty="0" err="1"/>
              <a:t>xxxxxxxxxx</a:t>
            </a:r>
            <a:endParaRPr lang="en-US" sz="1600" b="1" dirty="0"/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sz="1800" dirty="0"/>
          </a:p>
          <a:p>
            <a:endParaRPr lang="en-US" sz="1050" dirty="0"/>
          </a:p>
        </p:txBody>
      </p:sp>
      <p:sp>
        <p:nvSpPr>
          <p:cNvPr id="40" name="CaixaDeTexto 3"/>
          <p:cNvSpPr txBox="1">
            <a:spLocks noChangeArrowheads="1"/>
          </p:cNvSpPr>
          <p:nvPr/>
        </p:nvSpPr>
        <p:spPr bwMode="auto">
          <a:xfrm>
            <a:off x="-1" y="692"/>
            <a:ext cx="21386801" cy="584745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txBody>
          <a:bodyPr wrap="square" lIns="91414" tIns="45705" rIns="91414" bIns="45705">
            <a:spAutoFit/>
          </a:bodyPr>
          <a:lstStyle>
            <a:lvl1pPr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pt-PT" sz="1600" b="1" dirty="0">
                <a:solidFill>
                  <a:schemeClr val="bg1"/>
                </a:solidFill>
              </a:rPr>
              <a:t>II JORNADAS TÉCNICO-CIENTÍFICA DA HIDROELÉCTRICA DE CAHORA BASSA  - “ENERGIAS RENOVAVEIS: O FUTURO DE MATRIZ ENERGÉTICO” </a:t>
            </a:r>
          </a:p>
          <a:p>
            <a:pPr algn="ctr" eaLnBrk="1" hangingPunct="1"/>
            <a:r>
              <a:rPr lang="pt-PT" sz="1600" b="1" dirty="0">
                <a:solidFill>
                  <a:schemeClr val="bg1"/>
                </a:solidFill>
              </a:rPr>
              <a:t>SONGO,  10-12 -  SETEMBRO 2025</a:t>
            </a:r>
          </a:p>
        </p:txBody>
      </p:sp>
      <p:sp>
        <p:nvSpPr>
          <p:cNvPr id="41" name="Text Box 472"/>
          <p:cNvSpPr txBox="1">
            <a:spLocks noChangeArrowheads="1"/>
          </p:cNvSpPr>
          <p:nvPr/>
        </p:nvSpPr>
        <p:spPr bwMode="auto">
          <a:xfrm>
            <a:off x="457476" y="13571623"/>
            <a:ext cx="6574382" cy="812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5008" tIns="265008" rIns="265008" bIns="265008">
            <a:spAutoFit/>
          </a:bodyPr>
          <a:lstStyle>
            <a:lvl1pPr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just"/>
            <a:r>
              <a:rPr lang="pt-PT" sz="1800" dirty="0" err="1"/>
              <a:t>Xxxxxxxxx</a:t>
            </a:r>
            <a:endParaRPr lang="en-US" sz="1900" dirty="0">
              <a:solidFill>
                <a:schemeClr val="tx2"/>
              </a:solidFill>
            </a:endParaRPr>
          </a:p>
        </p:txBody>
      </p:sp>
      <p:sp>
        <p:nvSpPr>
          <p:cNvPr id="43" name="Text Box 472"/>
          <p:cNvSpPr txBox="1">
            <a:spLocks noChangeArrowheads="1"/>
          </p:cNvSpPr>
          <p:nvPr/>
        </p:nvSpPr>
        <p:spPr bwMode="auto">
          <a:xfrm>
            <a:off x="14811621" y="3308514"/>
            <a:ext cx="6401215" cy="766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5008" tIns="265008" rIns="265008" bIns="265008">
            <a:spAutoFit/>
          </a:bodyPr>
          <a:lstStyle>
            <a:lvl1pPr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pt-PT" sz="1800" dirty="0"/>
              <a:t> </a:t>
            </a:r>
            <a:r>
              <a:rPr lang="pt-PT" sz="1800" dirty="0" err="1"/>
              <a:t>xxxxxxx</a:t>
            </a:r>
            <a:r>
              <a:rPr lang="pt-PT" sz="1800" dirty="0"/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pt-PT" sz="1800" dirty="0" err="1"/>
              <a:t>Xxxxxx</a:t>
            </a:r>
            <a:endParaRPr lang="pt-PT" sz="1800" b="1" dirty="0"/>
          </a:p>
          <a:p>
            <a:pPr algn="r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 algn="r" eaLnBrk="1" hangingPunct="1"/>
            <a:endParaRPr lang="pt-PT" sz="1600" b="1" dirty="0"/>
          </a:p>
          <a:p>
            <a:pPr>
              <a:lnSpc>
                <a:spcPct val="150000"/>
              </a:lnSpc>
            </a:pPr>
            <a:endParaRPr lang="nl-NL" sz="1600" b="1" dirty="0">
              <a:latin typeface="Bookman Old Style" pitchFamily="18" charset="0"/>
              <a:cs typeface="Browallia New" pitchFamily="34" charset="-34"/>
            </a:endParaRPr>
          </a:p>
          <a:p>
            <a:pPr eaLnBrk="1" hangingPunct="1"/>
            <a:endParaRPr lang="en-US" sz="1900" dirty="0">
              <a:solidFill>
                <a:schemeClr val="tx2"/>
              </a:solidFill>
            </a:endParaRPr>
          </a:p>
        </p:txBody>
      </p:sp>
      <p:sp>
        <p:nvSpPr>
          <p:cNvPr id="44" name="Text Box 503"/>
          <p:cNvSpPr txBox="1">
            <a:spLocks noChangeArrowheads="1"/>
          </p:cNvSpPr>
          <p:nvPr/>
        </p:nvSpPr>
        <p:spPr bwMode="auto">
          <a:xfrm>
            <a:off x="14502410" y="13556414"/>
            <a:ext cx="6395029" cy="1458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5008" tIns="265008" rIns="265008" bIns="265008">
            <a:spAutoFit/>
          </a:bodyPr>
          <a:lstStyle>
            <a:lvl1pPr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just" eaLnBrk="1" hangingPunct="1">
              <a:buFont typeface="Arial" pitchFamily="34" charset="0"/>
              <a:buChar char="•"/>
            </a:pPr>
            <a:r>
              <a:rPr lang="pt-PT" sz="2000" dirty="0"/>
              <a:t> </a:t>
            </a:r>
            <a:r>
              <a:rPr lang="pt-PT" sz="2000" dirty="0" err="1"/>
              <a:t>xxxxxxx</a:t>
            </a:r>
            <a:endParaRPr lang="da-DK" sz="2000" dirty="0"/>
          </a:p>
          <a:p>
            <a:pPr algn="just" eaLnBrk="1" hangingPunct="1">
              <a:buFont typeface="Arial" pitchFamily="34" charset="0"/>
              <a:buChar char="•"/>
            </a:pPr>
            <a:endParaRPr lang="da-DK" sz="2000" dirty="0"/>
          </a:p>
          <a:p>
            <a:pPr algn="just" eaLnBrk="1" hangingPunct="1">
              <a:buFont typeface="Arial" pitchFamily="34" charset="0"/>
              <a:buChar char="•"/>
            </a:pPr>
            <a:r>
              <a:rPr lang="da-DK" sz="2000" dirty="0"/>
              <a:t> </a:t>
            </a:r>
            <a:endParaRPr lang="en-US" sz="1900" dirty="0"/>
          </a:p>
        </p:txBody>
      </p:sp>
      <p:sp>
        <p:nvSpPr>
          <p:cNvPr id="45" name="Text Box 472"/>
          <p:cNvSpPr txBox="1">
            <a:spLocks noChangeArrowheads="1"/>
          </p:cNvSpPr>
          <p:nvPr/>
        </p:nvSpPr>
        <p:spPr bwMode="auto">
          <a:xfrm>
            <a:off x="457476" y="22145882"/>
            <a:ext cx="6574382" cy="812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5008" tIns="265008" rIns="265008" bIns="265008">
            <a:spAutoFit/>
          </a:bodyPr>
          <a:lstStyle>
            <a:lvl1pPr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just"/>
            <a:r>
              <a:rPr lang="pt-PT" sz="1800" dirty="0" err="1"/>
              <a:t>Xxxxxxx</a:t>
            </a:r>
            <a:endParaRPr lang="en-US" sz="1900" dirty="0">
              <a:solidFill>
                <a:schemeClr val="tx2"/>
              </a:solidFill>
            </a:endParaRPr>
          </a:p>
        </p:txBody>
      </p:sp>
      <p:sp>
        <p:nvSpPr>
          <p:cNvPr id="54" name="Text Box 503"/>
          <p:cNvSpPr txBox="1">
            <a:spLocks noChangeArrowheads="1"/>
          </p:cNvSpPr>
          <p:nvPr/>
        </p:nvSpPr>
        <p:spPr bwMode="auto">
          <a:xfrm>
            <a:off x="7510249" y="2476124"/>
            <a:ext cx="6880485" cy="695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5008" tIns="265008" rIns="265008" bIns="265008">
            <a:spAutoFit/>
          </a:bodyPr>
          <a:lstStyle>
            <a:lvl1pPr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 marL="742950" indent="-28575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 marL="11430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 marL="16002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 marL="2057400" indent="-228600" defTabSz="3600450" eaLnBrk="0" hangingPunct="0"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marL="25146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marL="29718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marL="34290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marL="3886200" indent="-228600" defTabSz="360045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just">
              <a:buFont typeface="Wingdings" pitchFamily="2" charset="2"/>
              <a:buChar char="§"/>
            </a:pPr>
            <a:r>
              <a:rPr lang="pt-PT" sz="1800" dirty="0" err="1"/>
              <a:t>xxxxxxxxx</a:t>
            </a:r>
            <a:r>
              <a:rPr lang="pt-PT" sz="1800" dirty="0"/>
              <a:t>.</a:t>
            </a:r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  <a:p>
            <a:pPr eaLnBrk="1" hangingPunct="1"/>
            <a:endParaRPr lang="en-US" sz="1900" dirty="0"/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E0A2CA19-915A-4615-9302-65444FA01E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0910"/>
            <a:ext cx="2425453" cy="1940193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C5A5E22-CDCE-4BCA-A0F3-1739064F3805}"/>
              </a:ext>
            </a:extLst>
          </p:cNvPr>
          <p:cNvCxnSpPr>
            <a:cxnSpLocks/>
          </p:cNvCxnSpPr>
          <p:nvPr/>
        </p:nvCxnSpPr>
        <p:spPr>
          <a:xfrm flipV="1">
            <a:off x="2339400" y="1924494"/>
            <a:ext cx="15011898" cy="3099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15E1360-0A3D-4BB4-8553-0B48FAB996F7}"/>
              </a:ext>
            </a:extLst>
          </p:cNvPr>
          <p:cNvSpPr/>
          <p:nvPr/>
        </p:nvSpPr>
        <p:spPr>
          <a:xfrm>
            <a:off x="17328996" y="976607"/>
            <a:ext cx="4035502" cy="992145"/>
          </a:xfrm>
          <a:prstGeom prst="roundRect">
            <a:avLst/>
          </a:prstGeom>
          <a:noFill/>
          <a:ln w="28575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" panose="02020603050405020304" pitchFamily="18" charset="0"/>
            </a:endParaRPr>
          </a:p>
          <a:p>
            <a:pPr algn="ctr"/>
            <a:endParaRPr lang="pt-PT" sz="12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Nome do Autor e </a:t>
            </a:r>
          </a:p>
          <a:p>
            <a:pPr algn="ctr"/>
            <a:r>
              <a:rPr lang="pt-PT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Instituição</a:t>
            </a:r>
            <a:endParaRPr lang="en-US" sz="12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t-PT" sz="1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" panose="02020603050405020304" pitchFamily="18" charset="0"/>
                <a:cs typeface="Arial" panose="020B0604020202020204" pitchFamily="34" charset="0"/>
              </a:rPr>
              <a:t> </a:t>
            </a:r>
            <a:endParaRPr lang="pt-PT" sz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ED88883-CDC5-4708-89AF-DC9CB1F84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1386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977378B1-5C2D-43FD-8945-9D07A1DBF1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2409" y="132483"/>
            <a:ext cx="828675" cy="104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Default">
      <a:dk1>
        <a:srgbClr val="1BADCF"/>
      </a:dk1>
      <a:lt1>
        <a:srgbClr val="FFFFFF"/>
      </a:lt1>
      <a:dk2>
        <a:srgbClr val="000000"/>
      </a:dk2>
      <a:lt2>
        <a:srgbClr val="F4F1E9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CEF0F8"/>
      </a:accent5>
      <a:accent6>
        <a:srgbClr val="002E5C"/>
      </a:accent6>
      <a:hlink>
        <a:srgbClr val="6CD3EB"/>
      </a:hlink>
      <a:folHlink>
        <a:srgbClr val="FFC000"/>
      </a:folHlink>
    </a:clrScheme>
    <a:fontScheme name="1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004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004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Default">
      <a:dk1>
        <a:srgbClr val="1BADCF"/>
      </a:dk1>
      <a:lt1>
        <a:srgbClr val="FFFFFF"/>
      </a:lt1>
      <a:dk2>
        <a:srgbClr val="000000"/>
      </a:dk2>
      <a:lt2>
        <a:srgbClr val="F4F1E9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CEF0F8"/>
      </a:accent5>
      <a:accent6>
        <a:srgbClr val="002E5C"/>
      </a:accent6>
      <a:hlink>
        <a:srgbClr val="6CD3EB"/>
      </a:hlink>
      <a:folHlink>
        <a:srgbClr val="FFC0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004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004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12198</TotalTime>
  <Words>102</Words>
  <Application>Microsoft Office PowerPoint</Application>
  <PresentationFormat>Custom</PresentationFormat>
  <Paragraphs>136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Arial Narrow</vt:lpstr>
      <vt:lpstr>Bookman Old Style</vt:lpstr>
      <vt:lpstr>Calibri</vt:lpstr>
      <vt:lpstr>Wingdings</vt:lpstr>
      <vt:lpstr>1_Custom Design</vt:lpstr>
      <vt:lpstr>2_Custom Design</vt:lpstr>
      <vt:lpstr>Tema do Office</vt:lpstr>
      <vt:lpstr>PowerPoint Presentation</vt:lpstr>
    </vt:vector>
  </TitlesOfParts>
  <Company>www.PosterPresentations.com</Company>
  <LinksUpToDate>false</LinksUpToDate>
  <SharedDoc>false</SharedDoc>
  <HyperlinkBase>http://www.posterpresentations.com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100cm by 100cm Poster Template</dc:title>
  <dc:subject>Free PowerPoint poster templates</dc:subject>
  <dc:creator>Rosaque Guale</dc:creator>
  <cp:keywords>poster presentation, poster design, poster template</cp:keywords>
  <dc:description>Non-authorized printing of this poster template by any commercial printing service other than PosterPresentations.com is strictly prohibited._x000d_
Non-profit educational printing centers are exempt._x000d_
To obtain printing authorization call:_x000d_
1.866.649.3004_x000d_
_x000d_
© 2009</dc:description>
  <cp:lastModifiedBy>Rosaque João Guale</cp:lastModifiedBy>
  <cp:revision>320</cp:revision>
  <cp:lastPrinted>2009-11-10T08:04:03Z</cp:lastPrinted>
  <dcterms:created xsi:type="dcterms:W3CDTF">2009-11-10T07:29:27Z</dcterms:created>
  <dcterms:modified xsi:type="dcterms:W3CDTF">2025-03-11T07:47:33Z</dcterms:modified>
  <cp:category>Powerpoint poster templates</cp:category>
</cp:coreProperties>
</file>